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5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6591AE-BE59-4E18-88C5-60D5F2C66DB0}" v="472" dt="2019-09-23T19:54:55.2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76" d="100"/>
          <a:sy n="76" d="100"/>
        </p:scale>
        <p:origin x="25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realengine.com/unreal-engine-4" TargetMode="External"/><Relationship Id="rId2" Type="http://schemas.openxmlformats.org/officeDocument/2006/relationships/hyperlink" Target="http://fzdschool.com/entertainmen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marmoset.co/toolbag/learn/pbrpractic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9100" y="4385066"/>
            <a:ext cx="11080475" cy="1317643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cs typeface="Calibri Light"/>
              </a:rPr>
              <a:t>Dead </a:t>
            </a:r>
            <a:r>
              <a:rPr lang="en-US" dirty="0" smtClean="0">
                <a:cs typeface="Calibri Light"/>
              </a:rPr>
              <a:t>Alive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5702709"/>
            <a:ext cx="10966175" cy="5211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>
                <a:ea typeface="+mn-lt"/>
                <a:cs typeface="+mn-lt"/>
              </a:rPr>
              <a:t>A Multiplayer Shooting Game Using Unreal Engine</a:t>
            </a:r>
            <a:endParaRPr lang="en-US" dirty="0"/>
          </a:p>
          <a:p>
            <a:pPr algn="l"/>
            <a:endParaRPr lang="en-US" dirty="0">
              <a:cs typeface="Calibri"/>
            </a:endParaRPr>
          </a:p>
        </p:txBody>
      </p:sp>
      <p:pic>
        <p:nvPicPr>
          <p:cNvPr id="4" name="Picture 4" descr="Water next to the rock&#10;&#10;Description generated with very high confidence">
            <a:extLst>
              <a:ext uri="{FF2B5EF4-FFF2-40B4-BE49-F238E27FC236}">
                <a16:creationId xmlns:a16="http://schemas.microsoft.com/office/drawing/2014/main" xmlns="" id="{8706E67F-A894-4ED2-B9D4-2A22749FB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58" b="15352"/>
          <a:stretch/>
        </p:blipFill>
        <p:spPr>
          <a:xfrm>
            <a:off x="20" y="10"/>
            <a:ext cx="12191980" cy="4242125"/>
          </a:xfrm>
          <a:prstGeom prst="rect">
            <a:avLst/>
          </a:prstGeom>
        </p:spPr>
      </p:pic>
      <p:cxnSp>
        <p:nvCxnSpPr>
          <p:cNvPr id="6" name="Straight Connector 8">
            <a:extLst>
              <a:ext uri="{FF2B5EF4-FFF2-40B4-BE49-F238E27FC236}">
                <a16:creationId xmlns:a16="http://schemas.microsoft.com/office/drawing/2014/main" xmlns="" id="{C800968E-0A99-46C4-A9B2-6A63AC66F4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-2" y="4242136"/>
            <a:ext cx="12192002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188200" y="4521200"/>
            <a:ext cx="474980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Charandeep Singh</a:t>
            </a:r>
          </a:p>
          <a:p>
            <a:r>
              <a:rPr lang="en-US" sz="2800" dirty="0" smtClean="0"/>
              <a:t>Meet Maisheri</a:t>
            </a:r>
          </a:p>
          <a:p>
            <a:r>
              <a:rPr lang="en-US" sz="2800" dirty="0" smtClean="0"/>
              <a:t>Uttam Bogati</a:t>
            </a:r>
          </a:p>
          <a:p>
            <a:endParaRPr lang="en-US" sz="2800" dirty="0"/>
          </a:p>
          <a:p>
            <a:pPr algn="ctr"/>
            <a:r>
              <a:rPr lang="en-US" sz="2800" dirty="0" smtClean="0"/>
              <a:t>Guide- Prof. Jaya Gupta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D233F64-88A0-4BC0-83C1-BCB5A75B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Calibri Light"/>
              </a:rPr>
              <a:t>In-game Snaps</a:t>
            </a:r>
            <a:endParaRPr lang="en-GB"/>
          </a:p>
        </p:txBody>
      </p:sp>
      <p:pic>
        <p:nvPicPr>
          <p:cNvPr id="4" name="Picture 4" descr="A person standing in front of a large rock&#10;&#10;Description generated with very high confidence">
            <a:extLst>
              <a:ext uri="{FF2B5EF4-FFF2-40B4-BE49-F238E27FC236}">
                <a16:creationId xmlns:a16="http://schemas.microsoft.com/office/drawing/2014/main" xmlns="" id="{22AA1BD2-5C4A-48FA-913F-D12AF34783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94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02E2399-52BB-445C-A9B8-173F74A63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Calibri Light"/>
              </a:rPr>
              <a:t>References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D13269F-062E-41B0-B650-551F43B25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070"/>
            <a:ext cx="10515600" cy="4802893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0" indent="0">
              <a:buNone/>
            </a:pPr>
            <a:endParaRPr lang="en-GB" dirty="0">
              <a:cs typeface="Calibri" panose="020F0502020204030204"/>
            </a:endParaRPr>
          </a:p>
          <a:p>
            <a:r>
              <a:rPr lang="en-GB">
                <a:ea typeface="+mn-lt"/>
                <a:cs typeface="+mn-lt"/>
              </a:rPr>
              <a:t> F. Zhu (2016, 1) Industry Outlook [Online]. Available: </a:t>
            </a:r>
            <a:r>
              <a:rPr lang="en-GB" dirty="0">
                <a:ea typeface="+mn-lt"/>
                <a:cs typeface="+mn-lt"/>
                <a:hlinkClick r:id="rId2"/>
              </a:rPr>
              <a:t>http://fzdschool.com/entertainment</a:t>
            </a:r>
            <a:r>
              <a:rPr lang="en-GB">
                <a:ea typeface="+mn-lt"/>
                <a:cs typeface="+mn-lt"/>
              </a:rPr>
              <a:t> -design/industry-out look</a:t>
            </a:r>
            <a:endParaRPr lang="en-GB">
              <a:cs typeface="Calibri"/>
            </a:endParaRPr>
          </a:p>
          <a:p>
            <a:endParaRPr lang="en-GB" dirty="0">
              <a:ea typeface="+mn-lt"/>
              <a:cs typeface="+mn-lt"/>
            </a:endParaRPr>
          </a:p>
          <a:p>
            <a:r>
              <a:rPr lang="en-GB">
                <a:ea typeface="+mn-lt"/>
                <a:cs typeface="+mn-lt"/>
              </a:rPr>
              <a:t>EPIC (2016, 1) Unreal Engine Features [Online] Available: </a:t>
            </a:r>
            <a:r>
              <a:rPr lang="en-GB" dirty="0">
                <a:ea typeface="+mn-lt"/>
                <a:cs typeface="+mn-lt"/>
                <a:hlinkClick r:id="rId3"/>
              </a:rPr>
              <a:t>https://www.unrealengine.com/unreal-engine-4</a:t>
            </a:r>
            <a:endParaRPr lang="en-GB"/>
          </a:p>
          <a:p>
            <a:endParaRPr lang="en-GB" dirty="0">
              <a:ea typeface="+mn-lt"/>
              <a:cs typeface="+mn-lt"/>
            </a:endParaRPr>
          </a:p>
          <a:p>
            <a:r>
              <a:rPr lang="en-GB">
                <a:ea typeface="+mn-lt"/>
                <a:cs typeface="+mn-lt"/>
              </a:rPr>
              <a:t>R. Kuskuntla, E. Imsand y J.A. “Drew” Hamilton, “Enhanced Expert Field Medical Training Simulations and their effect on the Modern Combat Life Saver Training Procedures”, Auburn University, AL – 36849, 2006, pp 4-5.</a:t>
            </a:r>
            <a:endParaRPr lang="en-GB"/>
          </a:p>
          <a:p>
            <a:endParaRPr lang="en-GB" dirty="0">
              <a:ea typeface="+mn-lt"/>
              <a:cs typeface="+mn-lt"/>
            </a:endParaRPr>
          </a:p>
          <a:p>
            <a:r>
              <a:rPr lang="en-GB">
                <a:ea typeface="+mn-lt"/>
                <a:cs typeface="+mn-lt"/>
              </a:rPr>
              <a:t>C. Rubino “Level design optimization guidelines for game artists using the Epic Games: Unreal Engine 2”, RMIT University, 2006, pp 27-30</a:t>
            </a:r>
            <a:endParaRPr lang="en-GB"/>
          </a:p>
          <a:p>
            <a:endParaRPr lang="en-GB" dirty="0">
              <a:ea typeface="+mn-lt"/>
              <a:cs typeface="+mn-lt"/>
            </a:endParaRPr>
          </a:p>
          <a:p>
            <a:r>
              <a:rPr lang="en-GB">
                <a:ea typeface="+mn-lt"/>
                <a:cs typeface="+mn-lt"/>
              </a:rPr>
              <a:t>G. Hodkinson “Taking animation project learning into the virtual environment” Massey University, 2015, pp 1-2</a:t>
            </a:r>
          </a:p>
          <a:p>
            <a:endParaRPr lang="en-GB" dirty="0">
              <a:cs typeface="Calibri"/>
            </a:endParaRPr>
          </a:p>
          <a:p>
            <a:r>
              <a:rPr lang="en-GB">
                <a:ea typeface="+mn-lt"/>
                <a:cs typeface="+mn-lt"/>
              </a:rPr>
              <a:t>J. Wilson (2015, 1) Tutorial: Physical Based Rendering, And You Can Too! [Online]. Available: </a:t>
            </a:r>
            <a:r>
              <a:rPr lang="en-GB" dirty="0">
                <a:ea typeface="+mn-lt"/>
                <a:cs typeface="+mn-lt"/>
                <a:hlinkClick r:id="rId4"/>
              </a:rPr>
              <a:t>http://www.marmoset.co/toolbag/learn/pbrpractice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9955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663E83-3F0B-49BC-A4C5-8646682AD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+mj-lt"/>
                <a:cs typeface="+mj-lt"/>
              </a:rPr>
              <a:t>Abstract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CA0D28B-5F3B-4478-9026-12CC74AE1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GB" dirty="0">
                <a:ea typeface="+mn-lt"/>
                <a:cs typeface="+mn-lt"/>
              </a:rPr>
              <a:t>The goal of this project is to prove the development of a videogame using Unreal Engine, based on an agile methodology that is viable in an economic, quick and sustainable way.</a:t>
            </a:r>
          </a:p>
          <a:p>
            <a:r>
              <a:rPr lang="en-GB" dirty="0">
                <a:ea typeface="+mn-lt"/>
                <a:cs typeface="+mn-lt"/>
              </a:rPr>
              <a:t>This methodology has four stages that are: preproduction, production, testing and postproduction that were advantageous to finish the project on time.</a:t>
            </a:r>
          </a:p>
          <a:p>
            <a:r>
              <a:rPr lang="en-GB" dirty="0">
                <a:ea typeface="+mn-lt"/>
                <a:cs typeface="+mn-lt"/>
              </a:rPr>
              <a:t>To achieve this, we have developed a thrilling multiplayer cooperative third-person shooter featuring massive swarms of artificially intelligent zombies that recklessly rush their living prey. Focused on fast-paced gameplay. </a:t>
            </a:r>
          </a:p>
          <a:p>
            <a:r>
              <a:rPr lang="en-GB" dirty="0">
                <a:ea typeface="+mn-lt"/>
                <a:cs typeface="+mn-lt"/>
              </a:rPr>
              <a:t>In conclusion, we achieve to prove the applicability of the four stages methodology since we made a high quality game in a short period of time, using limited resources.</a:t>
            </a:r>
            <a:endParaRPr lang="en-GB" dirty="0">
              <a:cs typeface="Calibri"/>
            </a:endParaRPr>
          </a:p>
          <a:p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73075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C2CD58-9835-4F18-BB56-3FCA93552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Why are we using Unreal Engine?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0E1BCFF-DC0D-4288-BCD1-C6AA1235F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ea typeface="+mn-lt"/>
                <a:cs typeface="+mn-lt"/>
              </a:rPr>
              <a:t>Benefits of using a game engine like Unreal Engine are: reusable code with libraries, the concept of object oriented programming and process of computer generated graphics. </a:t>
            </a:r>
            <a:endParaRPr lang="en-GB">
              <a:ea typeface="+mn-lt"/>
              <a:cs typeface="+mn-lt"/>
            </a:endParaRPr>
          </a:p>
          <a:p>
            <a:r>
              <a:rPr lang="en-GB" dirty="0">
                <a:ea typeface="+mn-lt"/>
                <a:cs typeface="+mn-lt"/>
              </a:rPr>
              <a:t>The engine has specialized libraries for game development. In addition, the use of object oriented programming, makes it possible to create class the traditional way, but in a very intuitive way such is the case with the Character class, this class contains all the necessary code to create a character on the game.</a:t>
            </a:r>
            <a:endParaRPr lang="en-GB" dirty="0">
              <a:cs typeface="Calibri"/>
            </a:endParaRPr>
          </a:p>
          <a:p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5054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8D27A3-A522-4099-8D09-2184E6A7D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+mj-lt"/>
                <a:cs typeface="+mj-lt"/>
              </a:rPr>
              <a:t>Problem Statement</a:t>
            </a:r>
            <a:endParaRPr lang="en-US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223FF06-F22E-4BBC-8339-981261BB6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ea typeface="+mn-lt"/>
                <a:cs typeface="+mn-lt"/>
              </a:rPr>
              <a:t>To prove the development of a videogame using Unreal Engine, based on an agile methodology that is viable in an economic, quick and sustainable way. </a:t>
            </a:r>
          </a:p>
          <a:p>
            <a:r>
              <a:rPr lang="en-GB" dirty="0">
                <a:ea typeface="+mn-lt"/>
                <a:cs typeface="+mn-lt"/>
              </a:rPr>
              <a:t>This methodology has four stages that are: preproduction, production, testing and postproduction that were advantageous to finish the project on time. </a:t>
            </a:r>
            <a:endParaRPr lang="en-GB">
              <a:cs typeface="Calibri" panose="020F0502020204030204"/>
            </a:endParaRPr>
          </a:p>
          <a:p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66601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A8F527-E98B-4C1F-A849-3596482CC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+mj-lt"/>
                <a:cs typeface="+mj-lt"/>
              </a:rPr>
              <a:t> Objectives</a:t>
            </a:r>
            <a:endParaRPr lang="en-US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C15F58B-189E-42E9-85B9-01C625711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ea typeface="+mn-lt"/>
                <a:cs typeface="+mn-lt"/>
              </a:rPr>
              <a:t>The objective of this project is to build a thrilling multiplayer cooperative third-person shooter featuring massive swarms of artificially intelligent zombies that recklessly rush their living prey.</a:t>
            </a:r>
          </a:p>
          <a:p>
            <a:r>
              <a:rPr lang="en-GB" dirty="0">
                <a:ea typeface="+mn-lt"/>
                <a:cs typeface="+mn-lt"/>
              </a:rPr>
              <a:t>To prove the applicability of the four stages methodology, which is preproduction, production, testing and postproduction.</a:t>
            </a:r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40157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397212-EC0F-4569-9CF6-4600DC170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Calibri Light"/>
              </a:rPr>
              <a:t>Scope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197A3D5-5672-49BE-B559-05A5DF2A1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ea typeface="+mn-lt"/>
                <a:cs typeface="+mn-lt"/>
              </a:rPr>
              <a:t>The Scope of our game is limited to survive from Zombie Apocalypse on an Island. </a:t>
            </a:r>
          </a:p>
          <a:p>
            <a:r>
              <a:rPr lang="en-GB" dirty="0">
                <a:ea typeface="+mn-lt"/>
                <a:cs typeface="+mn-lt"/>
              </a:rPr>
              <a:t>We will be having a limited materials for our survival. </a:t>
            </a:r>
          </a:p>
          <a:p>
            <a:r>
              <a:rPr lang="en-GB" dirty="0">
                <a:ea typeface="+mn-lt"/>
                <a:cs typeface="+mn-lt"/>
              </a:rPr>
              <a:t>We can tackle the Zombie using weapons which we found on Island.</a:t>
            </a:r>
          </a:p>
          <a:p>
            <a:r>
              <a:rPr lang="en-GB" dirty="0">
                <a:ea typeface="+mn-lt"/>
                <a:cs typeface="+mn-lt"/>
              </a:rPr>
              <a:t>The motive of the game is to survive as well as save the Lighthouse from Zombies capturing it.</a:t>
            </a:r>
            <a:endParaRPr lang="en-GB" dirty="0">
              <a:cs typeface="Calibri"/>
            </a:endParaRPr>
          </a:p>
          <a:p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00359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9" descr="A black sign with white text&#10;&#10;Description generated with very high confidence">
            <a:extLst>
              <a:ext uri="{FF2B5EF4-FFF2-40B4-BE49-F238E27FC236}">
                <a16:creationId xmlns:a16="http://schemas.microsoft.com/office/drawing/2014/main" xmlns="" id="{E418EA60-08B9-4B5C-98D0-E4980CE5E1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7477" y="346167"/>
            <a:ext cx="1529360" cy="1588946"/>
          </a:xfrm>
          <a:prstGeom prst="rect">
            <a:avLst/>
          </a:prstGeom>
        </p:spPr>
      </p:pic>
      <p:pic>
        <p:nvPicPr>
          <p:cNvPr id="63" name="Picture 63" descr="A picture containing vector graphics&#10;&#10;Description generated with high confidence">
            <a:extLst>
              <a:ext uri="{FF2B5EF4-FFF2-40B4-BE49-F238E27FC236}">
                <a16:creationId xmlns:a16="http://schemas.microsoft.com/office/drawing/2014/main" xmlns="" id="{CB5A3BCF-926A-4FE2-91C8-F6734569B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969" y="346167"/>
            <a:ext cx="1893509" cy="1547944"/>
          </a:xfrm>
          <a:prstGeom prst="rect">
            <a:avLst/>
          </a:prstGeom>
        </p:spPr>
      </p:pic>
      <p:pic>
        <p:nvPicPr>
          <p:cNvPr id="67" name="Picture 67" descr="A close up of a sign&#10;&#10;Description generated with high confidence">
            <a:extLst>
              <a:ext uri="{FF2B5EF4-FFF2-40B4-BE49-F238E27FC236}">
                <a16:creationId xmlns:a16="http://schemas.microsoft.com/office/drawing/2014/main" xmlns="" id="{D3F81C58-96E8-4064-8FE9-A8ED61A591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5332" y="346167"/>
            <a:ext cx="1911046" cy="1547948"/>
          </a:xfrm>
          <a:prstGeom prst="rect">
            <a:avLst/>
          </a:prstGeom>
        </p:spPr>
      </p:pic>
      <p:pic>
        <p:nvPicPr>
          <p:cNvPr id="61" name="Picture 61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xmlns="" id="{944E4DBA-CB67-48C6-8ADD-C7CEC1A502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7689" y="2639045"/>
            <a:ext cx="1588934" cy="1588934"/>
          </a:xfrm>
          <a:prstGeom prst="rect">
            <a:avLst/>
          </a:prstGeom>
        </p:spPr>
      </p:pic>
      <p:pic>
        <p:nvPicPr>
          <p:cNvPr id="65" name="Picture 65" descr="A close up of a sign&#10;&#10;Description generated with very high confidence">
            <a:extLst>
              <a:ext uri="{FF2B5EF4-FFF2-40B4-BE49-F238E27FC236}">
                <a16:creationId xmlns:a16="http://schemas.microsoft.com/office/drawing/2014/main" xmlns="" id="{8E4D34DF-BF67-4946-85FB-33CD4FECB2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8951" y="4930536"/>
            <a:ext cx="1623245" cy="1582664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xmlns="" id="{A5A17FC0-D416-4C8B-A9E6-5924D352B9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67495" y="2300641"/>
            <a:ext cx="8124506" cy="455736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3278A5-B501-4E3B-B0C4-798CADFDE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7256" y="2916520"/>
            <a:ext cx="6465287" cy="23093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Technology Stack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xmlns="" id="{982DC870-E8E5-4050-B10C-CC24FC67E50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0" y="2285774"/>
            <a:ext cx="12188952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xmlns="" id="{FF76A74F-C283-4DED-BD4D-086753B7CB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0" y="4571548"/>
            <a:ext cx="4064320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xmlns="" id="{3B2791FB-B2F7-4BBE-B8D8-74C37FF9E8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xmlns="" id="{9891B5DE-6811-4844-BB18-472A3F360E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8020742" y="-680"/>
            <a:ext cx="0" cy="224028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xmlns="" id="{77A9CA3A-7216-41E0-B3CD-058077FD39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4746931" y="5336249"/>
            <a:ext cx="5486400" cy="0"/>
          </a:xfrm>
          <a:prstGeom prst="line">
            <a:avLst/>
          </a:prstGeom>
          <a:ln w="15875">
            <a:solidFill>
              <a:srgbClr val="FFFFFF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8097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D0D750-FA93-44F9-B56F-03D0CBDF8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Calibri Light"/>
              </a:rPr>
              <a:t>In-game Snaps</a:t>
            </a:r>
            <a:endParaRPr lang="en-GB"/>
          </a:p>
        </p:txBody>
      </p:sp>
      <p:pic>
        <p:nvPicPr>
          <p:cNvPr id="4" name="Picture 4" descr="A person standing next to a body of water&#10;&#10;Description generated with very high confidence">
            <a:extLst>
              <a:ext uri="{FF2B5EF4-FFF2-40B4-BE49-F238E27FC236}">
                <a16:creationId xmlns:a16="http://schemas.microsoft.com/office/drawing/2014/main" xmlns="" id="{37B5ABFD-A193-48E2-AF71-366C351DF6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876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756B99-3D26-4BA5-A967-EACD95687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+mj-lt"/>
                <a:cs typeface="+mj-lt"/>
              </a:rPr>
              <a:t>In-game Snaps</a:t>
            </a:r>
          </a:p>
        </p:txBody>
      </p:sp>
      <p:pic>
        <p:nvPicPr>
          <p:cNvPr id="4" name="Picture 4" descr="Water next to the rock&#10;&#10;Description generated with very high confidence">
            <a:extLst>
              <a:ext uri="{FF2B5EF4-FFF2-40B4-BE49-F238E27FC236}">
                <a16:creationId xmlns:a16="http://schemas.microsoft.com/office/drawing/2014/main" xmlns="" id="{782B8BAA-FC8C-4F69-834A-2B0BE2FEE8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4192" y="1825625"/>
            <a:ext cx="980361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54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439</Words>
  <Application>Microsoft Office PowerPoint</Application>
  <PresentationFormat>Widescreen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Dead Alive </vt:lpstr>
      <vt:lpstr>Abstract</vt:lpstr>
      <vt:lpstr>Why are we using Unreal Engine?</vt:lpstr>
      <vt:lpstr>Problem Statement</vt:lpstr>
      <vt:lpstr> Objectives</vt:lpstr>
      <vt:lpstr>Scope</vt:lpstr>
      <vt:lpstr> Technology Stack</vt:lpstr>
      <vt:lpstr>In-game Snaps</vt:lpstr>
      <vt:lpstr>In-game Snaps</vt:lpstr>
      <vt:lpstr>In-game Snaps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Meet M</cp:lastModifiedBy>
  <cp:revision>140</cp:revision>
  <dcterms:created xsi:type="dcterms:W3CDTF">2013-07-15T20:26:40Z</dcterms:created>
  <dcterms:modified xsi:type="dcterms:W3CDTF">2019-09-27T03:43:32Z</dcterms:modified>
</cp:coreProperties>
</file>

<file path=docProps/thumbnail.jpeg>
</file>